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1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5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132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7137190A-F06D-4599-8D65-41DC97888FBC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132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E535EB28-9180-4B18-B329-6734A35914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9874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4668D-121A-4D29-AB78-8CBF88A3784C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754B0-5E05-4446-8453-C4CFAE74EF7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u"/>
        <p:sndAc>
          <p:stSnd>
            <p:snd r:embed="rId1" name="laser.wav"/>
          </p:stSnd>
        </p:sndAc>
      </p:transition>
    </mc:Choice>
    <mc:Fallback xmlns="">
      <p:transition spd="slow">
        <p:fade/>
        <p:sndAc>
          <p:stSnd>
            <p:snd r:embed="rId3" name="laser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4668D-121A-4D29-AB78-8CBF88A3784C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754B0-5E05-4446-8453-C4CFAE74EF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u"/>
        <p:sndAc>
          <p:stSnd>
            <p:snd r:embed="rId1" name="laser.wav"/>
          </p:stSnd>
        </p:sndAc>
      </p:transition>
    </mc:Choice>
    <mc:Fallback xmlns="">
      <p:transition spd="slow">
        <p:fade/>
        <p:sndAc>
          <p:stSnd>
            <p:snd r:embed="rId3" name="laser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4668D-121A-4D29-AB78-8CBF88A3784C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754B0-5E05-4446-8453-C4CFAE74EF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u"/>
        <p:sndAc>
          <p:stSnd>
            <p:snd r:embed="rId1" name="laser.wav"/>
          </p:stSnd>
        </p:sndAc>
      </p:transition>
    </mc:Choice>
    <mc:Fallback xmlns="">
      <p:transition spd="slow">
        <p:fade/>
        <p:sndAc>
          <p:stSnd>
            <p:snd r:embed="rId3" name="laser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4668D-121A-4D29-AB78-8CBF88A3784C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754B0-5E05-4446-8453-C4CFAE74EF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u"/>
        <p:sndAc>
          <p:stSnd>
            <p:snd r:embed="rId1" name="laser.wav"/>
          </p:stSnd>
        </p:sndAc>
      </p:transition>
    </mc:Choice>
    <mc:Fallback xmlns="">
      <p:transition spd="slow">
        <p:fade/>
        <p:sndAc>
          <p:stSnd>
            <p:snd r:embed="rId3" name="laser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4668D-121A-4D29-AB78-8CBF88A3784C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910754B0-5E05-4446-8453-C4CFAE74EF7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u"/>
        <p:sndAc>
          <p:stSnd>
            <p:snd r:embed="rId1" name="laser.wav"/>
          </p:stSnd>
        </p:sndAc>
      </p:transition>
    </mc:Choice>
    <mc:Fallback xmlns="">
      <p:transition spd="slow">
        <p:fade/>
        <p:sndAc>
          <p:stSnd>
            <p:snd r:embed="rId3" name="laser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4668D-121A-4D29-AB78-8CBF88A3784C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754B0-5E05-4446-8453-C4CFAE74EF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u"/>
        <p:sndAc>
          <p:stSnd>
            <p:snd r:embed="rId1" name="laser.wav"/>
          </p:stSnd>
        </p:sndAc>
      </p:transition>
    </mc:Choice>
    <mc:Fallback xmlns="">
      <p:transition spd="slow">
        <p:fade/>
        <p:sndAc>
          <p:stSnd>
            <p:snd r:embed="rId3" name="laser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4668D-121A-4D29-AB78-8CBF88A3784C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754B0-5E05-4446-8453-C4CFAE74EF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u"/>
        <p:sndAc>
          <p:stSnd>
            <p:snd r:embed="rId1" name="laser.wav"/>
          </p:stSnd>
        </p:sndAc>
      </p:transition>
    </mc:Choice>
    <mc:Fallback xmlns="">
      <p:transition spd="slow">
        <p:fade/>
        <p:sndAc>
          <p:stSnd>
            <p:snd r:embed="rId3" name="laser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4668D-121A-4D29-AB78-8CBF88A3784C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754B0-5E05-4446-8453-C4CFAE74EF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u"/>
        <p:sndAc>
          <p:stSnd>
            <p:snd r:embed="rId1" name="laser.wav"/>
          </p:stSnd>
        </p:sndAc>
      </p:transition>
    </mc:Choice>
    <mc:Fallback xmlns="">
      <p:transition spd="slow">
        <p:fade/>
        <p:sndAc>
          <p:stSnd>
            <p:snd r:embed="rId3" name="laser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4668D-121A-4D29-AB78-8CBF88A3784C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754B0-5E05-4446-8453-C4CFAE74EF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u"/>
        <p:sndAc>
          <p:stSnd>
            <p:snd r:embed="rId1" name="laser.wav"/>
          </p:stSnd>
        </p:sndAc>
      </p:transition>
    </mc:Choice>
    <mc:Fallback xmlns="">
      <p:transition spd="slow">
        <p:fade/>
        <p:sndAc>
          <p:stSnd>
            <p:snd r:embed="rId3" name="laser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4668D-121A-4D29-AB78-8CBF88A3784C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754B0-5E05-4446-8453-C4CFAE74EF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u"/>
        <p:sndAc>
          <p:stSnd>
            <p:snd r:embed="rId1" name="laser.wav"/>
          </p:stSnd>
        </p:sndAc>
      </p:transition>
    </mc:Choice>
    <mc:Fallback xmlns="">
      <p:transition spd="slow">
        <p:fade/>
        <p:sndAc>
          <p:stSnd>
            <p:snd r:embed="rId3" name="laser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4668D-121A-4D29-AB78-8CBF88A3784C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754B0-5E05-4446-8453-C4CFAE74EF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u"/>
        <p:sndAc>
          <p:stSnd>
            <p:snd r:embed="rId1" name="laser.wav"/>
          </p:stSnd>
        </p:sndAc>
      </p:transition>
    </mc:Choice>
    <mc:Fallback xmlns="">
      <p:transition spd="slow">
        <p:fade/>
        <p:sndAc>
          <p:stSnd>
            <p:snd r:embed="rId3" name="laser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844668D-121A-4D29-AB78-8CBF88A3784C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10754B0-5E05-4446-8453-C4CFAE74EF72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4000">
        <p14:vortex dir="u"/>
        <p:sndAc>
          <p:stSnd>
            <p:snd r:embed="rId13" name="laser.wav"/>
          </p:stSnd>
        </p:sndAc>
      </p:transition>
    </mc:Choice>
    <mc:Fallback xmlns="">
      <p:transition spd="slow">
        <p:fade/>
        <p:sndAc>
          <p:stSnd>
            <p:snd r:embed="rId14" name="laser.wav"/>
          </p:stSnd>
        </p:sndAc>
      </p:transition>
    </mc:Fallback>
  </mc:AlternateConten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audio" Target="../media/audio1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audio" Target="../media/audio1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audio" Target="../media/audio1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audio" Target="../media/audio1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audio" Target="../media/audio1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audio" Target="../media/audio1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audio" Target="../media/audio1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audio" Target="../media/audio1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Solar System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Evan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0259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u"/>
        <p:sndAc>
          <p:stSnd>
            <p:snd r:embed="rId2" name="laser.wav"/>
          </p:stSnd>
        </p:sndAc>
      </p:transition>
    </mc:Choice>
    <mc:Fallback xmlns="">
      <p:transition spd="slow">
        <p:fade/>
        <p:sndAc>
          <p:stSnd>
            <p:snd r:embed="rId3" name="laser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Mercury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Mercury is the closet planet to the sun.</a:t>
            </a:r>
          </a:p>
          <a:p>
            <a:r>
              <a:rPr lang="en-US" dirty="0" smtClean="0"/>
              <a:t>It is a really small planet.</a:t>
            </a:r>
          </a:p>
          <a:p>
            <a:r>
              <a:rPr lang="en-US" dirty="0" smtClean="0"/>
              <a:t>There is no life on it because it is to hot.</a:t>
            </a:r>
          </a:p>
          <a:p>
            <a:endParaRPr lang="en-US" dirty="0"/>
          </a:p>
          <a:p>
            <a:pPr marL="137160" indent="0">
              <a:buNone/>
            </a:pPr>
            <a:r>
              <a:rPr lang="en-US" dirty="0" smtClean="0"/>
              <a:t>Schoolastic.com/teachers</a:t>
            </a:r>
          </a:p>
          <a:p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2057400"/>
            <a:ext cx="3590544" cy="33588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isometricOffAxis2Left"/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1922475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u"/>
        <p:sndAc>
          <p:stSnd>
            <p:snd r:embed="rId2" name="laser.wav"/>
          </p:stSnd>
        </p:sndAc>
      </p:transition>
    </mc:Choice>
    <mc:Fallback xmlns="">
      <p:transition spd="slow">
        <p:fade/>
        <p:sndAc>
          <p:stSnd>
            <p:snd r:embed="rId4" name="laser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Venus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Venus is the same size as Earth.</a:t>
            </a:r>
          </a:p>
          <a:p>
            <a:r>
              <a:rPr lang="en-US" dirty="0" smtClean="0"/>
              <a:t>It is considered as Earth’s sister.</a:t>
            </a:r>
          </a:p>
          <a:p>
            <a:r>
              <a:rPr lang="en-US" dirty="0" smtClean="0"/>
              <a:t>Venus is red.</a:t>
            </a:r>
          </a:p>
          <a:p>
            <a:pPr marL="137160" indent="0">
              <a:buNone/>
            </a:pPr>
            <a:endParaRPr lang="en-US" dirty="0" smtClean="0"/>
          </a:p>
          <a:p>
            <a:pPr marL="137160" indent="0">
              <a:buNone/>
            </a:pPr>
            <a:r>
              <a:rPr lang="en-US" dirty="0" smtClean="0"/>
              <a:t>Planet facts.org</a:t>
            </a:r>
          </a:p>
          <a:p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1843881"/>
            <a:ext cx="4038600" cy="4038600"/>
          </a:xfrm>
          <a:scene3d>
            <a:camera prst="isometricOffAxis2Left"/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2925033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u"/>
        <p:sndAc>
          <p:stSnd>
            <p:snd r:embed="rId2" name="laser.wav"/>
          </p:stSnd>
        </p:sndAc>
      </p:transition>
    </mc:Choice>
    <mc:Fallback xmlns="">
      <p:transition spd="slow">
        <p:fade/>
        <p:sndAc>
          <p:stSnd>
            <p:snd r:embed="rId4" name="laser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Earth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Earth is the same size as Venus.</a:t>
            </a:r>
          </a:p>
          <a:p>
            <a:r>
              <a:rPr lang="en-US" dirty="0" smtClean="0"/>
              <a:t>Only planet that has life on it.</a:t>
            </a:r>
          </a:p>
          <a:p>
            <a:r>
              <a:rPr lang="en-US" dirty="0" smtClean="0"/>
              <a:t>The Earth is 4.6 billion</a:t>
            </a:r>
          </a:p>
          <a:p>
            <a:endParaRPr lang="en-US" dirty="0"/>
          </a:p>
          <a:p>
            <a:pPr marL="137160" indent="0">
              <a:buNone/>
            </a:pPr>
            <a:r>
              <a:rPr lang="en-US" dirty="0" smtClean="0"/>
              <a:t>   Planet facts.org</a:t>
            </a:r>
          </a:p>
          <a:p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1843881"/>
            <a:ext cx="4038600" cy="4038600"/>
          </a:xfrm>
          <a:scene3d>
            <a:camera prst="isometricOffAxis2Left"/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901272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u"/>
        <p:sndAc>
          <p:stSnd>
            <p:snd r:embed="rId2" name="laser.wav"/>
          </p:stSnd>
        </p:sndAc>
      </p:transition>
    </mc:Choice>
    <mc:Fallback xmlns="">
      <p:transition spd="slow">
        <p:fade/>
        <p:sndAc>
          <p:stSnd>
            <p:snd r:embed="rId4" name="laser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Mars is 35 million miles away from Earth.</a:t>
            </a:r>
          </a:p>
          <a:p>
            <a:r>
              <a:rPr lang="en-US" dirty="0" smtClean="0"/>
              <a:t>Mars is the War in Roman mythology.</a:t>
            </a:r>
          </a:p>
          <a:p>
            <a:r>
              <a:rPr lang="en-US" dirty="0" smtClean="0"/>
              <a:t>A day on Mars is equal to 24.6 hours.</a:t>
            </a:r>
          </a:p>
          <a:p>
            <a:endParaRPr lang="en-US" dirty="0" smtClean="0"/>
          </a:p>
          <a:p>
            <a:pPr marL="137160" indent="0">
              <a:buNone/>
            </a:pPr>
            <a:r>
              <a:rPr lang="en-US" dirty="0" smtClean="0"/>
              <a:t>Planet facts.org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1843881"/>
            <a:ext cx="4038600" cy="4038600"/>
          </a:xfrm>
          <a:scene3d>
            <a:camera prst="isometricOffAxis2Left"/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1081887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u"/>
        <p:sndAc>
          <p:stSnd>
            <p:snd r:embed="rId2" name="laser.wav"/>
          </p:stSnd>
        </p:sndAc>
      </p:transition>
    </mc:Choice>
    <mc:Fallback xmlns="">
      <p:transition spd="slow">
        <p:fade/>
        <p:sndAc>
          <p:stSnd>
            <p:snd r:embed="rId4" name="laser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Jupiter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Jupiter's ring’s identified as man ring Halo ring and many others.</a:t>
            </a:r>
          </a:p>
          <a:p>
            <a:r>
              <a:rPr lang="en-US" dirty="0" smtClean="0"/>
              <a:t>Jupiter’s ring’s were discovered in 1979.</a:t>
            </a:r>
          </a:p>
          <a:p>
            <a:r>
              <a:rPr lang="en-US" dirty="0" smtClean="0"/>
              <a:t>A year on Jupiter is equal to 11.9 day’s on Earth.</a:t>
            </a:r>
          </a:p>
          <a:p>
            <a:pPr marL="137160" indent="0">
              <a:buNone/>
            </a:pPr>
            <a:r>
              <a:rPr lang="en-US" dirty="0" smtClean="0"/>
              <a:t>Planet facts.org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1905000"/>
            <a:ext cx="4038600" cy="4038600"/>
          </a:xfrm>
          <a:scene3d>
            <a:camera prst="isometricOffAxis2Left"/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1802715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u"/>
        <p:sndAc>
          <p:stSnd>
            <p:snd r:embed="rId2" name="laser.wav"/>
          </p:stSnd>
        </p:sndAc>
      </p:transition>
    </mc:Choice>
    <mc:Fallback xmlns="">
      <p:transition spd="slow">
        <p:fade/>
        <p:sndAc>
          <p:stSnd>
            <p:snd r:embed="rId4" name="laser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Saturn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Saturn is the sixth planet from the sun.</a:t>
            </a:r>
          </a:p>
          <a:p>
            <a:endParaRPr lang="en-US" dirty="0"/>
          </a:p>
          <a:p>
            <a:r>
              <a:rPr lang="en-US" dirty="0" smtClean="0"/>
              <a:t>A year on Saturn is equal to 29.5 Earth year’s.</a:t>
            </a:r>
          </a:p>
          <a:p>
            <a:endParaRPr lang="en-US" dirty="0"/>
          </a:p>
          <a:p>
            <a:r>
              <a:rPr lang="en-US" dirty="0" smtClean="0"/>
              <a:t>This planet has A ring.</a:t>
            </a:r>
          </a:p>
          <a:p>
            <a:pPr marL="137160" indent="0">
              <a:buNone/>
            </a:pPr>
            <a:r>
              <a:rPr lang="en-US" dirty="0" smtClean="0"/>
              <a:t>Planet facts.org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885263"/>
            <a:ext cx="4038600" cy="1955836"/>
          </a:xfrm>
          <a:scene3d>
            <a:camera prst="isometricOffAxis2Left"/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290746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u"/>
        <p:sndAc>
          <p:stSnd>
            <p:snd r:embed="rId2" name="laser.wav"/>
          </p:stSnd>
        </p:sndAc>
      </p:transition>
    </mc:Choice>
    <mc:Fallback xmlns="">
      <p:transition spd="slow">
        <p:fade/>
        <p:sndAc>
          <p:stSnd>
            <p:snd r:embed="rId4" name="laser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Uranus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It is the third biggest planet.</a:t>
            </a:r>
          </a:p>
          <a:p>
            <a:r>
              <a:rPr lang="en-US" dirty="0" smtClean="0"/>
              <a:t>The planet is the second least dense after Saturn.</a:t>
            </a:r>
          </a:p>
          <a:p>
            <a:r>
              <a:rPr lang="en-US" dirty="0" smtClean="0"/>
              <a:t>A day on Uranus is equal to A little more than 17 hours on Earth.</a:t>
            </a:r>
          </a:p>
          <a:p>
            <a:pPr marL="137160" indent="0">
              <a:buNone/>
            </a:pPr>
            <a:r>
              <a:rPr lang="en-US" dirty="0" smtClean="0"/>
              <a:t>Planetfacts.org 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8081" y="2133600"/>
            <a:ext cx="3428999" cy="3428999"/>
          </a:xfrm>
          <a:scene3d>
            <a:camera prst="isometricOffAxis2Left"/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613123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u"/>
        <p:sndAc>
          <p:stSnd>
            <p:snd r:embed="rId2" name="laser.wav"/>
          </p:stSnd>
        </p:sndAc>
      </p:transition>
    </mc:Choice>
    <mc:Fallback xmlns="">
      <p:transition spd="slow">
        <p:fade/>
        <p:sndAc>
          <p:stSnd>
            <p:snd r:embed="rId4" name="laser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Neptune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It is the fourth largest planet in our solar system.</a:t>
            </a:r>
          </a:p>
          <a:p>
            <a:r>
              <a:rPr lang="en-US" dirty="0" smtClean="0"/>
              <a:t>The orbital speed is equal to 16 hours on Earth.</a:t>
            </a:r>
          </a:p>
          <a:p>
            <a:r>
              <a:rPr lang="en-US" dirty="0" smtClean="0"/>
              <a:t>It Is Blue.</a:t>
            </a:r>
          </a:p>
          <a:p>
            <a:endParaRPr lang="en-US" dirty="0"/>
          </a:p>
          <a:p>
            <a:r>
              <a:rPr lang="en-US" dirty="0" smtClean="0"/>
              <a:t>Planet facts.org</a:t>
            </a:r>
          </a:p>
          <a:p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0" y="1905000"/>
            <a:ext cx="3352800" cy="3352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isometricOffAxis2Left"/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2220191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u"/>
        <p:sndAc>
          <p:stSnd>
            <p:snd r:embed="rId2" name="laser.wav"/>
          </p:stSnd>
        </p:sndAc>
      </p:transition>
    </mc:Choice>
    <mc:Fallback xmlns="">
      <p:transition spd="slow">
        <p:fade/>
        <p:sndAc>
          <p:stSnd>
            <p:snd r:embed="rId4" name="laser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120</TotalTime>
  <Words>240</Words>
  <Application>Microsoft Office PowerPoint</Application>
  <PresentationFormat>On-screen Show (4:3)</PresentationFormat>
  <Paragraphs>50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Apex</vt:lpstr>
      <vt:lpstr>The Solar System</vt:lpstr>
      <vt:lpstr>Mercury</vt:lpstr>
      <vt:lpstr>Venus</vt:lpstr>
      <vt:lpstr>Earth</vt:lpstr>
      <vt:lpstr>Mars</vt:lpstr>
      <vt:lpstr>Jupiter  </vt:lpstr>
      <vt:lpstr>Saturn</vt:lpstr>
      <vt:lpstr>Uranus</vt:lpstr>
      <vt:lpstr>Neptune</vt:lpstr>
    </vt:vector>
  </TitlesOfParts>
  <Company>Carson City - Crystal Area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Solar System</dc:title>
  <dc:creator>Evan Houck</dc:creator>
  <cp:lastModifiedBy>Evan Houck</cp:lastModifiedBy>
  <cp:revision>16</cp:revision>
  <cp:lastPrinted>2013-10-30T13:01:16Z</cp:lastPrinted>
  <dcterms:created xsi:type="dcterms:W3CDTF">2013-10-10T12:56:12Z</dcterms:created>
  <dcterms:modified xsi:type="dcterms:W3CDTF">2013-10-30T13:03:21Z</dcterms:modified>
</cp:coreProperties>
</file>